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0" r:id="rId6"/>
    <p:sldId id="264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AFF86-6A5B-5754-2974-130BF3573E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886445-225C-507A-CB49-ECCD144FDA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C96CE-50B8-86E4-137F-CEEE5C6A5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B445-1F44-43E8-8121-9A13308DB1F7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E291EA-45B9-EF30-E817-99A121ACF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1BEB13-E03A-25B4-D8D0-53292B65D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8D21F-1E31-4748-AB66-74681571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32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CF332-A02A-0DC5-138A-972DD4258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388C9E-8E40-5AAF-0FCC-11B06482D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D5ED49-0EEB-7FB3-62C7-E3B1A81C7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B445-1F44-43E8-8121-9A13308DB1F7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B4A07-2049-931E-92CF-0A0EC4977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5EC10-59A7-CEBE-5412-86B50D466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8D21F-1E31-4748-AB66-74681571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561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96C5DD-6BDF-DD95-FEC3-FC7849CA4A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00D8E5-B50C-7334-5D66-C529AB7EB4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4E368-9626-5590-7E7E-9800DD4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B445-1F44-43E8-8121-9A13308DB1F7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A0851-9CB1-7FFF-C26A-1D75ADA74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1ABC9-A1CF-E7D8-3141-6D8DAD48F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8D21F-1E31-4748-AB66-74681571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80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2BE89-F658-CDE6-0131-83583362B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2D87F-A47C-951B-E499-D72DA39CF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1A09E-2DA5-9033-CB92-9B03750BA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B445-1F44-43E8-8121-9A13308DB1F7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7534A-E748-E5BB-D1CE-055B0A13E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85981-9606-F3DE-FE7C-65D13A4E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8D21F-1E31-4748-AB66-74681571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96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DFBE0-3E0A-7476-F12E-1492B6F73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22280A-6A5F-8E83-C9D9-3340D9F57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47181-711A-70C3-6959-D249E1A24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B445-1F44-43E8-8121-9A13308DB1F7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22AB8-E7AA-32BA-CE8A-E330F1F9B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F9CBE-4DFD-A98C-7B15-9C07B97EB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8D21F-1E31-4748-AB66-74681571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969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01022-26B6-3D5B-0538-7EA2C331D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A297A-B790-C798-70B4-446FDBE29A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7462A3-6B63-BC03-15C2-40AD363081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DB894E-7B68-1549-A2EC-B44B9FE78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B445-1F44-43E8-8121-9A13308DB1F7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79C19B-E4C3-E619-FBDE-49B4FC9E1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347373-9413-F788-F7F4-214672503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8D21F-1E31-4748-AB66-74681571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237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84D2B-7EDA-0599-5A6D-DE0154AC6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5FE305-C8F9-36C8-7F30-1BE4C7880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538910-3CA6-0FAB-51E3-D4D442DA0B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A40A84-0E08-88B1-3F0F-A63313F25A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5F7BBC-C607-10D5-ADC9-8CD9BAAAB8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CC13A3-2BF9-3545-F7E2-1CE7A0B15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B445-1F44-43E8-8121-9A13308DB1F7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A37E15-1C10-6B27-3B5C-952D4FFDB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E7AF0E-B3B9-E38C-5CCF-931E6254A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8D21F-1E31-4748-AB66-74681571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84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D74E8-80BA-D92C-98DE-B6DCD766C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98555E-5C31-39AB-CAE5-0C095649C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B445-1F44-43E8-8121-9A13308DB1F7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B71184-E81B-D320-84BB-BD57C4537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FD2598-E71C-BD74-1236-2084BDD1C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8D21F-1E31-4748-AB66-74681571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F9240D-8DF1-BD45-9D5A-789B22E8C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B445-1F44-43E8-8121-9A13308DB1F7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D170A3-07A7-17D7-8D11-524C39DD5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E2190-5FD3-0EF8-C07C-DF892A5D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8D21F-1E31-4748-AB66-74681571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378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90E46-0AE0-9A0D-BA38-FFE473E99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FBC01F-3430-816D-00AB-9B6EA5D57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3FAD9B-7060-52D1-EEF6-4788F00DAD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8EEBFC-48AF-3FE6-B24A-A63F1E447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B445-1F44-43E8-8121-9A13308DB1F7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3149F7-2663-D2B8-9C33-B754029AD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3C0709-EB40-0209-B068-074EC3D0C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8D21F-1E31-4748-AB66-74681571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238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3A245-B96D-9C96-C422-C978AE3F5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49589E-908F-DC26-BDB0-625E46BC4A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790C71-9A73-6DB7-0014-B3E221C613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6144A0-FE6E-4500-6C71-25D1AE312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BB445-1F44-43E8-8121-9A13308DB1F7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4B7507-81DD-DF3C-FFB5-394CCC1F3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BDC811-4865-0C79-5A35-3D820B151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8D21F-1E31-4748-AB66-74681571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19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DFD33E-DB2F-19FB-8E64-8E6E40C21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D99D3-6F98-B850-512E-C20653FB63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EB182-F0CB-8B8D-B690-696439BD48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BB445-1F44-43E8-8121-9A13308DB1F7}" type="datetimeFigureOut">
              <a:rPr lang="en-US" smtClean="0"/>
              <a:t>5/21/2024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DD0E0-AF2A-FD47-2ECA-23144EE96F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1424D-BA14-D75E-F7F2-C64E4F625F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8D21F-1E31-4748-AB66-7468157163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9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68250B9-94DE-1618-6636-B72FF627B05F}"/>
              </a:ext>
            </a:extLst>
          </p:cNvPr>
          <p:cNvSpPr txBox="1"/>
          <p:nvPr/>
        </p:nvSpPr>
        <p:spPr>
          <a:xfrm>
            <a:off x="1798639" y="151179"/>
            <a:ext cx="928846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 Black" panose="020B0A04020102020204" pitchFamily="34" charset="0"/>
              </a:rPr>
              <a:t>Stock Horse Pleasure Pattern 1 for W/T</a:t>
            </a:r>
          </a:p>
          <a:p>
            <a:endParaRPr lang="en-US" sz="2800" dirty="0">
              <a:latin typeface="Arial Black" panose="020B0A04020102020204" pitchFamily="34" charset="0"/>
            </a:endParaRPr>
          </a:p>
          <a:p>
            <a:r>
              <a:rPr lang="en-US" sz="2800" dirty="0">
                <a:latin typeface="Arial Black" panose="020B0A04020102020204" pitchFamily="34" charset="0"/>
              </a:rPr>
              <a:t>Gaits to be performed in this order:</a:t>
            </a:r>
          </a:p>
          <a:p>
            <a:pPr marL="457200" indent="-457200">
              <a:buAutoNum type="arabicParenR"/>
            </a:pPr>
            <a:r>
              <a:rPr lang="en-US" sz="2800" dirty="0">
                <a:latin typeface="Arial Black" panose="020B0A04020102020204" pitchFamily="34" charset="0"/>
              </a:rPr>
              <a:t>Extended Walk</a:t>
            </a:r>
          </a:p>
          <a:p>
            <a:pPr marL="457200" indent="-457200">
              <a:buAutoNum type="arabicParenR"/>
            </a:pPr>
            <a:r>
              <a:rPr lang="en-US" sz="2800" dirty="0">
                <a:latin typeface="Arial Black" panose="020B0A04020102020204" pitchFamily="34" charset="0"/>
              </a:rPr>
              <a:t>2Extended Trot</a:t>
            </a:r>
          </a:p>
          <a:p>
            <a:pPr marL="457200" indent="-457200">
              <a:buAutoNum type="arabicParenR"/>
            </a:pPr>
            <a:r>
              <a:rPr lang="en-US" sz="2800" dirty="0">
                <a:latin typeface="Arial Black" panose="020B0A04020102020204" pitchFamily="34" charset="0"/>
              </a:rPr>
              <a:t>Trot</a:t>
            </a:r>
          </a:p>
          <a:p>
            <a:pPr marL="457200" indent="-457200">
              <a:buAutoNum type="arabicParenR"/>
            </a:pPr>
            <a:r>
              <a:rPr lang="en-US" sz="2800" dirty="0">
                <a:latin typeface="Arial Black" panose="020B0A04020102020204" pitchFamily="34" charset="0"/>
              </a:rPr>
              <a:t>Extended Trot</a:t>
            </a:r>
          </a:p>
          <a:p>
            <a:pPr marL="457200" indent="-457200">
              <a:buAutoNum type="arabicParenR"/>
            </a:pPr>
            <a:r>
              <a:rPr lang="en-US" sz="2800" dirty="0">
                <a:latin typeface="Arial Black" panose="020B0A04020102020204" pitchFamily="34" charset="0"/>
              </a:rPr>
              <a:t>Stop and Reverse</a:t>
            </a:r>
          </a:p>
          <a:p>
            <a:pPr marL="457200" indent="-457200">
              <a:buAutoNum type="arabicParenR"/>
            </a:pPr>
            <a:r>
              <a:rPr lang="en-US" sz="2800" dirty="0">
                <a:latin typeface="Arial Black" panose="020B0A04020102020204" pitchFamily="34" charset="0"/>
              </a:rPr>
              <a:t>Walk</a:t>
            </a:r>
          </a:p>
          <a:p>
            <a:pPr marL="457200" indent="-457200">
              <a:buAutoNum type="arabicParenR"/>
            </a:pPr>
            <a:r>
              <a:rPr lang="en-US" sz="2800" dirty="0">
                <a:latin typeface="Arial Black" panose="020B0A04020102020204" pitchFamily="34" charset="0"/>
              </a:rPr>
              <a:t>Trot</a:t>
            </a:r>
          </a:p>
          <a:p>
            <a:pPr marL="457200" indent="-457200">
              <a:buAutoNum type="arabicParenR"/>
            </a:pPr>
            <a:r>
              <a:rPr lang="en-US" sz="2800" dirty="0">
                <a:latin typeface="Arial Black" panose="020B0A04020102020204" pitchFamily="34" charset="0"/>
              </a:rPr>
              <a:t>Extended Trot</a:t>
            </a:r>
          </a:p>
          <a:p>
            <a:pPr marL="457200" indent="-457200">
              <a:buAutoNum type="arabicParenR"/>
            </a:pPr>
            <a:r>
              <a:rPr lang="en-US" sz="2800" dirty="0">
                <a:latin typeface="Arial Black" panose="020B0A04020102020204" pitchFamily="34" charset="0"/>
              </a:rPr>
              <a:t>Extended Walk</a:t>
            </a:r>
          </a:p>
          <a:p>
            <a:pPr marL="457200" indent="-457200">
              <a:buAutoNum type="arabicParenR"/>
            </a:pPr>
            <a:r>
              <a:rPr lang="en-US" sz="2800" dirty="0">
                <a:latin typeface="Arial Black" panose="020B0A04020102020204" pitchFamily="34" charset="0"/>
              </a:rPr>
              <a:t>Stop and Back</a:t>
            </a:r>
          </a:p>
          <a:p>
            <a:pPr marL="457200" indent="-457200">
              <a:buAutoNum type="arabicParenR"/>
            </a:pPr>
            <a:endParaRPr lang="en-US" sz="2800" dirty="0">
              <a:latin typeface="Arial Black" panose="020B0A04020102020204" pitchFamily="34" charset="0"/>
            </a:endParaRPr>
          </a:p>
          <a:p>
            <a:r>
              <a:rPr lang="en-US" sz="2800" dirty="0">
                <a:latin typeface="Arial Black" panose="020B0A04020102020204" pitchFamily="34" charset="0"/>
              </a:rPr>
              <a:t>Lengths will be adjusted based on arena size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84E828F-4165-150D-1AD9-02F9CFFEAD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0570" y="2381249"/>
            <a:ext cx="1765555" cy="1573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5615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2EB98CD-E2F0-A8A5-6A1E-FC1CCDE730FB}"/>
              </a:ext>
            </a:extLst>
          </p:cNvPr>
          <p:cNvSpPr txBox="1"/>
          <p:nvPr/>
        </p:nvSpPr>
        <p:spPr>
          <a:xfrm>
            <a:off x="2047875" y="302359"/>
            <a:ext cx="9016251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 Black" panose="020B0A04020102020204" pitchFamily="34" charset="0"/>
              </a:rPr>
              <a:t>Stock Horse Pleasure Pattern 1 W/T/L</a:t>
            </a:r>
          </a:p>
          <a:p>
            <a:endParaRPr lang="en-US" sz="2800" dirty="0">
              <a:latin typeface="Arial Black" panose="020B0A04020102020204" pitchFamily="34" charset="0"/>
            </a:endParaRPr>
          </a:p>
          <a:p>
            <a:r>
              <a:rPr lang="en-US" sz="2800" dirty="0">
                <a:latin typeface="Arial Black" panose="020B0A04020102020204" pitchFamily="34" charset="0"/>
              </a:rPr>
              <a:t>Gaits to be performed in this order:</a:t>
            </a:r>
          </a:p>
          <a:p>
            <a:pPr marL="514350" indent="-514350">
              <a:buAutoNum type="arabicParenR"/>
            </a:pPr>
            <a:r>
              <a:rPr lang="en-US" sz="2800" dirty="0">
                <a:latin typeface="Arial Black" panose="020B0A04020102020204" pitchFamily="34" charset="0"/>
              </a:rPr>
              <a:t>Extended Walk</a:t>
            </a:r>
          </a:p>
          <a:p>
            <a:pPr marL="514350" indent="-514350">
              <a:buAutoNum type="arabicParenR"/>
            </a:pPr>
            <a:r>
              <a:rPr lang="en-US" sz="2800" dirty="0">
                <a:latin typeface="Arial Black" panose="020B0A04020102020204" pitchFamily="34" charset="0"/>
              </a:rPr>
              <a:t>Trot</a:t>
            </a:r>
          </a:p>
          <a:p>
            <a:pPr marL="514350" indent="-514350">
              <a:buAutoNum type="arabicParenR"/>
            </a:pPr>
            <a:r>
              <a:rPr lang="en-US" sz="2800" dirty="0">
                <a:latin typeface="Arial Black" panose="020B0A04020102020204" pitchFamily="34" charset="0"/>
              </a:rPr>
              <a:t>Extended Trot</a:t>
            </a:r>
          </a:p>
          <a:p>
            <a:pPr marL="514350" indent="-514350">
              <a:buAutoNum type="arabicParenR"/>
            </a:pPr>
            <a:r>
              <a:rPr lang="en-US" sz="2800" dirty="0">
                <a:latin typeface="Arial Black" panose="020B0A04020102020204" pitchFamily="34" charset="0"/>
              </a:rPr>
              <a:t>Lope</a:t>
            </a:r>
          </a:p>
          <a:p>
            <a:pPr marL="514350" indent="-514350">
              <a:buAutoNum type="arabicParenR"/>
            </a:pPr>
            <a:r>
              <a:rPr lang="en-US" sz="2800" dirty="0">
                <a:latin typeface="Arial Black" panose="020B0A04020102020204" pitchFamily="34" charset="0"/>
              </a:rPr>
              <a:t>Stop and Reverse</a:t>
            </a:r>
          </a:p>
          <a:p>
            <a:pPr marL="514350" indent="-514350">
              <a:buAutoNum type="arabicParenR"/>
            </a:pPr>
            <a:r>
              <a:rPr lang="en-US" sz="2800" dirty="0">
                <a:latin typeface="Arial Black" panose="020B0A04020102020204" pitchFamily="34" charset="0"/>
              </a:rPr>
              <a:t>Walk</a:t>
            </a:r>
          </a:p>
          <a:p>
            <a:pPr marL="514350" indent="-514350">
              <a:buAutoNum type="arabicParenR"/>
            </a:pPr>
            <a:r>
              <a:rPr lang="en-US" sz="2800" dirty="0">
                <a:latin typeface="Arial Black" panose="020B0A04020102020204" pitchFamily="34" charset="0"/>
              </a:rPr>
              <a:t>Lope</a:t>
            </a:r>
          </a:p>
          <a:p>
            <a:pPr marL="514350" indent="-514350">
              <a:buAutoNum type="arabicParenR"/>
            </a:pPr>
            <a:r>
              <a:rPr lang="en-US" sz="2800" dirty="0">
                <a:latin typeface="Arial Black" panose="020B0A04020102020204" pitchFamily="34" charset="0"/>
              </a:rPr>
              <a:t>Extended Lope</a:t>
            </a:r>
          </a:p>
          <a:p>
            <a:pPr marL="514350" indent="-514350">
              <a:buAutoNum type="arabicParenR"/>
            </a:pPr>
            <a:r>
              <a:rPr lang="en-US" sz="2800" dirty="0">
                <a:latin typeface="Arial Black" panose="020B0A04020102020204" pitchFamily="34" charset="0"/>
              </a:rPr>
              <a:t>Trot</a:t>
            </a:r>
          </a:p>
          <a:p>
            <a:pPr marL="514350" indent="-514350">
              <a:buAutoNum type="arabicParenR"/>
            </a:pPr>
            <a:r>
              <a:rPr lang="en-US" sz="2800" dirty="0">
                <a:latin typeface="Arial Black" panose="020B0A04020102020204" pitchFamily="34" charset="0"/>
              </a:rPr>
              <a:t>Stop and back</a:t>
            </a:r>
          </a:p>
          <a:p>
            <a:pPr marL="514350" indent="-514350">
              <a:buAutoNum type="arabicParenR"/>
            </a:pPr>
            <a:endParaRPr lang="en-US" sz="2800" dirty="0">
              <a:latin typeface="Arial Black" panose="020B0A04020102020204" pitchFamily="34" charset="0"/>
            </a:endParaRPr>
          </a:p>
          <a:p>
            <a:r>
              <a:rPr lang="en-US" sz="2800" dirty="0">
                <a:latin typeface="Arial Black" panose="020B0A04020102020204" pitchFamily="34" charset="0"/>
              </a:rPr>
              <a:t>Lengths will be adjusted based on arena size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05F24A60-3108-EEDA-0BE5-D2DCCD975C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420" y="2793383"/>
            <a:ext cx="1765555" cy="1573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7092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trail&#10;&#10;Description automatically generated">
            <a:extLst>
              <a:ext uri="{FF2B5EF4-FFF2-40B4-BE49-F238E27FC236}">
                <a16:creationId xmlns:a16="http://schemas.microsoft.com/office/drawing/2014/main" id="{F863DD77-6397-B1CE-4D47-29F8DAC5F4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5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aper with a pattern of a horse riding scheme&#10;&#10;Description automatically generated with medium confidence">
            <a:extLst>
              <a:ext uri="{FF2B5EF4-FFF2-40B4-BE49-F238E27FC236}">
                <a16:creationId xmlns:a16="http://schemas.microsoft.com/office/drawing/2014/main" id="{FBB456D4-343A-6DA4-6344-56549CF2E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545" y="-152401"/>
            <a:ext cx="5518269" cy="7143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556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orse riding pattern&#10;&#10;Description automatically generated">
            <a:extLst>
              <a:ext uri="{FF2B5EF4-FFF2-40B4-BE49-F238E27FC236}">
                <a16:creationId xmlns:a16="http://schemas.microsoft.com/office/drawing/2014/main" id="{A699B64A-D903-3C2C-FF0A-ECE2A5F4A0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447229" y="-219075"/>
            <a:ext cx="5665971" cy="733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61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iagram of a horse riding scheme&#10;&#10;Description automatically generated with medium confidence">
            <a:extLst>
              <a:ext uri="{FF2B5EF4-FFF2-40B4-BE49-F238E27FC236}">
                <a16:creationId xmlns:a16="http://schemas.microsoft.com/office/drawing/2014/main" id="{2CE562BA-72BB-0657-4F27-0198A09490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230" y="-219075"/>
            <a:ext cx="6114241" cy="791527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B8EF276-EECB-09F7-22A7-EB04E49F7B64}"/>
              </a:ext>
            </a:extLst>
          </p:cNvPr>
          <p:cNvSpPr/>
          <p:nvPr/>
        </p:nvSpPr>
        <p:spPr>
          <a:xfrm>
            <a:off x="7600950" y="914400"/>
            <a:ext cx="990600" cy="3333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1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diagram of a horse riding scheme&#10;&#10;Description automatically generated with medium confidence">
            <a:extLst>
              <a:ext uri="{FF2B5EF4-FFF2-40B4-BE49-F238E27FC236}">
                <a16:creationId xmlns:a16="http://schemas.microsoft.com/office/drawing/2014/main" id="{B19D69F1-D0B3-D48E-9E53-BE91C8DC0B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231" y="-183903"/>
            <a:ext cx="5623536" cy="7280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385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87</Words>
  <Application>Microsoft Office PowerPoint</Application>
  <PresentationFormat>Widescreen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 L. Livanec</dc:creator>
  <cp:lastModifiedBy>Pamela L. Livanec</cp:lastModifiedBy>
  <cp:revision>13</cp:revision>
  <dcterms:created xsi:type="dcterms:W3CDTF">2023-06-20T15:46:59Z</dcterms:created>
  <dcterms:modified xsi:type="dcterms:W3CDTF">2024-05-21T22:16:45Z</dcterms:modified>
</cp:coreProperties>
</file>