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67" r:id="rId5"/>
    <p:sldId id="264" r:id="rId6"/>
    <p:sldId id="266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54BD0-56E0-3AB3-74A6-FEA5DE9D7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98A409-54FA-4F5D-56D5-9E486CFBE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1BCB6-D560-4A52-CACE-E1D6D38AA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E10F-293E-41EE-8850-AED975B6F7A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E2159-BB29-7848-2E0B-44CE1A04F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06317-38C8-5E53-002D-6259C2091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6881-F634-4131-B3D0-BB78507B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39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2C0A9-394B-D430-8D7C-92C7D52F2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FD628B-ABD4-54D8-B34D-ACCBE86D19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92626-CB4A-ABDD-35BC-576EA13E8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E10F-293E-41EE-8850-AED975B6F7A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CC965-3600-D5FE-8A87-D261DFEA2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C6297-8268-9DAE-65C1-BFE91F11B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6881-F634-4131-B3D0-BB78507B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04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5F1482-5C59-ED38-7B09-A068411353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C45141-8BC8-7F5F-2CE6-3375040B5C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FB8F3-9A54-AC32-AC66-088B87370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E10F-293E-41EE-8850-AED975B6F7A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1F508-B934-BE35-9461-A02EB7DF6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45F70-87F7-AABA-D423-4ADE684D0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6881-F634-4131-B3D0-BB78507B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30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03D46-79B8-C51C-DD0C-C668685C7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CDF4E-E8E6-0BC7-94AA-C3BF7D15B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45B76-4E9A-A5AA-8E6F-D951CA7D8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E10F-293E-41EE-8850-AED975B6F7A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0CD80-08F4-67C6-26E4-5E4F16A7C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348C4-4310-67ED-B2B9-2F261D55A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6881-F634-4131-B3D0-BB78507B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01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0BA0E-582F-7379-2C19-FFCA6DA6B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5887B-67F3-C9D6-8BDB-9D79BFAEC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BCE25-7EC5-4666-B066-E6AC6BC19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E10F-293E-41EE-8850-AED975B6F7A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C8D6D-44E7-FC73-6576-298C86970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41EBE-9ABA-1789-3C74-3A3609B3F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6881-F634-4131-B3D0-BB78507B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15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F12E0-D2A7-653B-F28B-71AACA723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0B88B-AEF7-0F9D-45CC-640002807B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697C21-C90A-AD80-B89C-BBF76897B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08888F-0D34-9CDE-04F5-A9909A0A9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E10F-293E-41EE-8850-AED975B6F7A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3AAE03-E5D1-C0A3-047B-BD605CD87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F5AA47-4D9F-3837-0A0D-9ADBB85E1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6881-F634-4131-B3D0-BB78507B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5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30C95-9E28-5772-85AF-E6A171EC4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598B6-3507-9396-D2C2-0ADE419E8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7E8D3-97D0-BAE5-4642-2DE850C5D7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66149E-E9CD-5484-0F30-139FBC7D97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DC2226-DAC5-2C56-1A90-42877E1ABC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93D0AB-299C-5679-BA71-7CC0318AE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E10F-293E-41EE-8850-AED975B6F7A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0C93FB-56A5-A5DB-1813-DFD14D576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204D79-06B2-A93E-A59B-936004FDD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6881-F634-4131-B3D0-BB78507B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07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7E9C4-2B25-D3CA-5AD3-738C9F93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C6D9A3-DD2A-0050-BD68-6241FF435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E10F-293E-41EE-8850-AED975B6F7A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2E4DA9-DF61-950F-7D14-4D110EDBE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8A0D65-7E76-284F-D3B8-02F64DEC5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6881-F634-4131-B3D0-BB78507B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757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77642C-A84A-9CE4-D1E9-F98DC6071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E10F-293E-41EE-8850-AED975B6F7A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1154DB-64E3-042B-12B2-5760D2AAB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93266-0480-D51C-0162-D60809C8E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6881-F634-4131-B3D0-BB78507B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211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BCA3F-A0BC-6065-F014-DD16BD48F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900EB-DD2E-7B1C-3045-D4D934F7F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6D483D-5C4A-D9EE-18C3-C36ED0E825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3B70C3-82C3-2D82-040C-95490E375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E10F-293E-41EE-8850-AED975B6F7A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596E81-C00E-8DD8-D679-068F8E5D1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23AA22-60F8-7B0A-3849-4466145BD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6881-F634-4131-B3D0-BB78507B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60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4E489-9179-A996-B2B8-9864AD96E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04C914-537B-A753-E99A-7AFFF3A803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A0D27E-7896-0B9B-0836-FCFAE5927A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FED06B-2B8C-A115-9A3E-F4A22619C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E10F-293E-41EE-8850-AED975B6F7A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0F0B06-AC56-E861-1C26-4CDFE6E0C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1C05D-1E62-3C9E-3D58-69D6583D8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6881-F634-4131-B3D0-BB78507B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01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B96722-035D-787E-E046-72ECEABAC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55956F-7A0F-3ADA-4081-010D469C4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1633C-AAF0-A9DF-0D37-0023E1CA41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B3E10F-293E-41EE-8850-AED975B6F7A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4724C-80B9-072F-BF90-78120FFEC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D97E1-6EB1-D3C2-4A40-362E2AEC85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056881-F634-4131-B3D0-BB78507B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3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7458627-77B5-BFA3-FE2F-A58087C1E63B}"/>
              </a:ext>
            </a:extLst>
          </p:cNvPr>
          <p:cNvSpPr txBox="1"/>
          <p:nvPr/>
        </p:nvSpPr>
        <p:spPr>
          <a:xfrm>
            <a:off x="3790765" y="168677"/>
            <a:ext cx="42811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Stock Horse Pleasure Walk/ Trot</a:t>
            </a:r>
          </a:p>
          <a:p>
            <a:r>
              <a:rPr lang="en-US" sz="2400" b="1" dirty="0"/>
              <a:t>      Pattern Show 3 and 6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162C30-2269-5511-0808-808E3CD8E84D}"/>
              </a:ext>
            </a:extLst>
          </p:cNvPr>
          <p:cNvSpPr txBox="1"/>
          <p:nvPr/>
        </p:nvSpPr>
        <p:spPr>
          <a:xfrm>
            <a:off x="4665786" y="1456772"/>
            <a:ext cx="41246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/>
              <a:t>Walk</a:t>
            </a:r>
          </a:p>
          <a:p>
            <a:pPr marL="342900" indent="-342900">
              <a:buAutoNum type="arabicPeriod"/>
            </a:pPr>
            <a:r>
              <a:rPr lang="en-US" sz="3200" dirty="0"/>
              <a:t>Trot</a:t>
            </a:r>
          </a:p>
          <a:p>
            <a:pPr marL="342900" indent="-342900">
              <a:buAutoNum type="arabicPeriod"/>
            </a:pPr>
            <a:r>
              <a:rPr lang="en-US" sz="3200" dirty="0"/>
              <a:t>Extended Trot</a:t>
            </a:r>
          </a:p>
          <a:p>
            <a:pPr marL="342900" indent="-342900">
              <a:buAutoNum type="arabicPeriod"/>
            </a:pPr>
            <a:r>
              <a:rPr lang="en-US" sz="3200" dirty="0"/>
              <a:t>Trot</a:t>
            </a:r>
          </a:p>
          <a:p>
            <a:pPr marL="342900" indent="-342900">
              <a:buAutoNum type="arabicPeriod"/>
            </a:pPr>
            <a:r>
              <a:rPr lang="en-US" sz="3200" dirty="0"/>
              <a:t>Stop and Reverse</a:t>
            </a:r>
          </a:p>
          <a:p>
            <a:pPr marL="342900" indent="-342900">
              <a:buAutoNum type="arabicPeriod"/>
            </a:pPr>
            <a:r>
              <a:rPr lang="en-US" sz="3200" dirty="0"/>
              <a:t>Extended Walk</a:t>
            </a:r>
          </a:p>
          <a:p>
            <a:pPr marL="342900" indent="-342900">
              <a:buAutoNum type="arabicPeriod"/>
            </a:pPr>
            <a:r>
              <a:rPr lang="en-US" sz="3200" dirty="0"/>
              <a:t>Extended Trot</a:t>
            </a:r>
          </a:p>
          <a:p>
            <a:pPr marL="342900" indent="-342900">
              <a:buAutoNum type="arabicPeriod"/>
            </a:pPr>
            <a:r>
              <a:rPr lang="en-US" sz="3200" dirty="0"/>
              <a:t>Trot</a:t>
            </a:r>
          </a:p>
          <a:p>
            <a:pPr marL="342900" indent="-342900">
              <a:buAutoNum type="arabicPeriod"/>
            </a:pPr>
            <a:r>
              <a:rPr lang="en-US" sz="3200" dirty="0"/>
              <a:t>Extended Trot</a:t>
            </a:r>
          </a:p>
          <a:p>
            <a:pPr marL="342900" indent="-342900">
              <a:buAutoNum type="arabicPeriod"/>
            </a:pPr>
            <a:r>
              <a:rPr lang="en-US" sz="3200" dirty="0"/>
              <a:t>Stop and Back</a:t>
            </a:r>
          </a:p>
        </p:txBody>
      </p:sp>
      <p:pic>
        <p:nvPicPr>
          <p:cNvPr id="7" name="Picture 6" descr="A logo with text and a horse&#10;&#10;Description automatically generated">
            <a:extLst>
              <a:ext uri="{FF2B5EF4-FFF2-40B4-BE49-F238E27FC236}">
                <a16:creationId xmlns:a16="http://schemas.microsoft.com/office/drawing/2014/main" id="{8A61F46A-F974-BB3B-8EFE-1D6F11CB7D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539" y="596014"/>
            <a:ext cx="1365466" cy="1216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728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9EE0774-D276-3D6A-2EBC-5B6D3862916F}"/>
              </a:ext>
            </a:extLst>
          </p:cNvPr>
          <p:cNvSpPr txBox="1"/>
          <p:nvPr/>
        </p:nvSpPr>
        <p:spPr>
          <a:xfrm>
            <a:off x="3278079" y="213933"/>
            <a:ext cx="60945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Stock Horse Pleasure Walk/ Trot/ Lope</a:t>
            </a:r>
          </a:p>
          <a:p>
            <a:r>
              <a:rPr lang="en-US" sz="2400" b="1" dirty="0"/>
              <a:t>               Pattern Show 3 and 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AA070F-435F-43D5-C0CB-DBFA6233DCEB}"/>
              </a:ext>
            </a:extLst>
          </p:cNvPr>
          <p:cNvSpPr txBox="1"/>
          <p:nvPr/>
        </p:nvSpPr>
        <p:spPr>
          <a:xfrm>
            <a:off x="4287914" y="1411549"/>
            <a:ext cx="337117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1.Walk</a:t>
            </a:r>
          </a:p>
          <a:p>
            <a:r>
              <a:rPr lang="en-US" sz="3200" dirty="0"/>
              <a:t>2.Lope</a:t>
            </a:r>
          </a:p>
          <a:p>
            <a:r>
              <a:rPr lang="en-US" sz="3200" dirty="0"/>
              <a:t>3.Extended Lope</a:t>
            </a:r>
          </a:p>
          <a:p>
            <a:r>
              <a:rPr lang="en-US" sz="3200" dirty="0"/>
              <a:t>4.Trot</a:t>
            </a:r>
          </a:p>
          <a:p>
            <a:r>
              <a:rPr lang="en-US" sz="3200" dirty="0"/>
              <a:t>5.Stop and Reverse</a:t>
            </a:r>
          </a:p>
          <a:p>
            <a:r>
              <a:rPr lang="en-US" sz="3200" dirty="0"/>
              <a:t>6.Extended walk</a:t>
            </a:r>
          </a:p>
          <a:p>
            <a:r>
              <a:rPr lang="en-US" sz="3200" dirty="0"/>
              <a:t>7.Trot</a:t>
            </a:r>
          </a:p>
          <a:p>
            <a:r>
              <a:rPr lang="en-US" sz="3200" dirty="0"/>
              <a:t>8.Extended Trot</a:t>
            </a:r>
          </a:p>
          <a:p>
            <a:r>
              <a:rPr lang="en-US" sz="3200" dirty="0"/>
              <a:t>9.Lope</a:t>
            </a:r>
          </a:p>
          <a:p>
            <a:r>
              <a:rPr lang="en-US" sz="3200" dirty="0"/>
              <a:t>10. Stop and back</a:t>
            </a:r>
          </a:p>
        </p:txBody>
      </p:sp>
      <p:pic>
        <p:nvPicPr>
          <p:cNvPr id="7" name="Picture 6" descr="A logo with text and a horse&#10;&#10;Description automatically generated">
            <a:extLst>
              <a:ext uri="{FF2B5EF4-FFF2-40B4-BE49-F238E27FC236}">
                <a16:creationId xmlns:a16="http://schemas.microsoft.com/office/drawing/2014/main" id="{409FAEA8-5BDE-9F93-2F62-51F1051742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539" y="596014"/>
            <a:ext cx="1365466" cy="1216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6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diagram of a sport game&#10;&#10;Description automatically generated">
            <a:extLst>
              <a:ext uri="{FF2B5EF4-FFF2-40B4-BE49-F238E27FC236}">
                <a16:creationId xmlns:a16="http://schemas.microsoft.com/office/drawing/2014/main" id="{02BA2833-250E-FAFC-D1FD-F281894DB6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547" y="-126460"/>
            <a:ext cx="5703306" cy="738329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2CE6B1B-F01C-A63F-8783-54BD0F380ED3}"/>
              </a:ext>
            </a:extLst>
          </p:cNvPr>
          <p:cNvSpPr txBox="1"/>
          <p:nvPr/>
        </p:nvSpPr>
        <p:spPr>
          <a:xfrm>
            <a:off x="5408586" y="6581001"/>
            <a:ext cx="3644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Walk/ trot do not remount/ walk horse in hand to exit</a:t>
            </a:r>
          </a:p>
        </p:txBody>
      </p:sp>
    </p:spTree>
    <p:extLst>
      <p:ext uri="{BB962C8B-B14F-4D97-AF65-F5344CB8AC3E}">
        <p14:creationId xmlns:p14="http://schemas.microsoft.com/office/powerpoint/2010/main" val="3286078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horse riding pattern with lines&#10;&#10;Description automatically generated with medium confidence">
            <a:extLst>
              <a:ext uri="{FF2B5EF4-FFF2-40B4-BE49-F238E27FC236}">
                <a16:creationId xmlns:a16="http://schemas.microsoft.com/office/drawing/2014/main" id="{E9FF3469-C1BD-B049-F24C-88E368EDC6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230" y="-223736"/>
            <a:ext cx="5830287" cy="7547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942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aper with a number of lines&#10;&#10;Description automatically generated with medium confidence">
            <a:extLst>
              <a:ext uri="{FF2B5EF4-FFF2-40B4-BE49-F238E27FC236}">
                <a16:creationId xmlns:a16="http://schemas.microsoft.com/office/drawing/2014/main" id="{1363CFB2-0DEC-F10A-121B-94B58FBB9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495" y="-277562"/>
            <a:ext cx="5690680" cy="7366948"/>
          </a:xfrm>
          <a:prstGeom prst="rect">
            <a:avLst/>
          </a:prstGeom>
        </p:spPr>
      </p:pic>
      <p:pic>
        <p:nvPicPr>
          <p:cNvPr id="9" name="Picture 8" descr="A logo with text and a horse&#10;&#10;Description automatically generated">
            <a:extLst>
              <a:ext uri="{FF2B5EF4-FFF2-40B4-BE49-F238E27FC236}">
                <a16:creationId xmlns:a16="http://schemas.microsoft.com/office/drawing/2014/main" id="{D32D5E43-C230-5736-69A7-E471E73535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409" y="404081"/>
            <a:ext cx="1107485" cy="986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288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diagram of a circle with lines and a circle with a circle with a circle with a circle with a circle with a circle with a circle with a circle with a circle with a circle with a&#10;&#10;Description automatically generated">
            <a:extLst>
              <a:ext uri="{FF2B5EF4-FFF2-40B4-BE49-F238E27FC236}">
                <a16:creationId xmlns:a16="http://schemas.microsoft.com/office/drawing/2014/main" id="{621857D7-1BA8-8BA2-AD0E-BBF0427046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231" y="0"/>
            <a:ext cx="5297537" cy="6858000"/>
          </a:xfrm>
          <a:prstGeom prst="rect">
            <a:avLst/>
          </a:prstGeom>
        </p:spPr>
      </p:pic>
      <p:pic>
        <p:nvPicPr>
          <p:cNvPr id="2" name="Picture 1" descr="A logo with text and a horse&#10;&#10;Description automatically generated">
            <a:extLst>
              <a:ext uri="{FF2B5EF4-FFF2-40B4-BE49-F238E27FC236}">
                <a16:creationId xmlns:a16="http://schemas.microsoft.com/office/drawing/2014/main" id="{FA56E675-B0A7-5C1E-AB02-A6F56927B2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6239" y="3867127"/>
            <a:ext cx="1107485" cy="986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275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697DBCF-F691-5673-14FD-15F3D9E650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273" y="-207818"/>
            <a:ext cx="7034414" cy="7913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logo with text and a horse&#10;&#10;Description automatically generated">
            <a:extLst>
              <a:ext uri="{FF2B5EF4-FFF2-40B4-BE49-F238E27FC236}">
                <a16:creationId xmlns:a16="http://schemas.microsoft.com/office/drawing/2014/main" id="{B6F76998-64FE-44BF-E676-5FB9AD5AFC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409" y="404081"/>
            <a:ext cx="1107485" cy="986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412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94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Pamela L. Livanec</dc:creator>
  <cp:lastModifiedBy>Pamela L. Livanec</cp:lastModifiedBy>
  <cp:revision>4</cp:revision>
  <dcterms:created xsi:type="dcterms:W3CDTF">2024-06-18T00:38:42Z</dcterms:created>
  <dcterms:modified xsi:type="dcterms:W3CDTF">2024-07-24T22:09:29Z</dcterms:modified>
</cp:coreProperties>
</file>