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9" r:id="rId4"/>
    <p:sldId id="265" r:id="rId5"/>
    <p:sldId id="256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2A45-4ADB-CCF8-0CE7-ACD05DD89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0EF34-46C0-59F7-A67B-963EFB0A9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B13F9-6233-1D00-C190-A5D495920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CC05D-7287-C005-387C-C8BA58CC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FCC7B-544D-D766-6903-28FDD26C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4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8A2D1-9A88-390C-27C9-AFE9527F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5E011-E372-D876-B68E-273BC5B66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FF2F7-D8D3-A34C-D5D5-51910D833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A8452-D7A7-923B-B2C9-70A470046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403E8-039D-4206-1DAF-FE24B2639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3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B643B6-BE5C-F26C-FFB1-B2DE58B6B0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3FBD8-E25E-AA72-2EFF-06146408A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B7CC-E3B3-5F77-4BFA-CBE3322D5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766F0-270F-82EA-2E2E-9B69A8EEF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90EA6-FE59-D06E-FE8E-A16E065C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9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F8DB4-88BC-EA37-576C-5BB3BB98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4660-E577-7CF2-DC95-BE9975DAB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E698C-BC8D-77E1-3AAE-669B63733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B4D8A-58F2-5658-F89C-1EC749B9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B0089-E0A1-4738-F764-8094B6D97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7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502F9-D1C8-0A22-04F9-9FB0C0611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3C592-76A2-9254-9281-267CED6D5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5426D7-2CF1-2CB1-2AD0-EB8DF24C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8EDD9-A94C-C8F1-B165-2CBFD3A6C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F3509-0FAD-E949-ABD7-BB52D76A2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3B200-1B67-B4E8-5738-DE2442374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9E913-DA23-1C02-3E13-0AE18EAF6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203FC-71F9-18C7-94AC-7BDCE4F97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C1A067-2D72-410C-B91D-0ED5F11BA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D5208-AF6D-8E4C-DB2C-4D846964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C26C78-7FF3-5801-7829-B9F164C81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98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1A6AC-7A7D-7ABD-35DC-D92127A87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33712-55B3-118B-DFA6-5ED748505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4A797-329B-9E35-9075-AEEAB03EF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3DF201-CC69-EBAE-0311-BA46BFCCE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8462E7-9A09-B424-2694-A3D83DC11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9E94FC-8150-3EB4-8E48-9A495B17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5A8051-4AC6-2BFF-DBF6-80B261B5B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46823A-F333-2CA9-F200-7D95F808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2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2AFB-46ED-E5F0-39E3-F7786D29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3AB29D-DE47-A47F-CFBB-2ABEE175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794C4-A30C-3B11-1539-F69E656D8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F9644E-23DE-B558-CB87-146CE9B0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A9EFA-0DAA-CE13-7BCE-153D1DAEA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0A0E1F-A662-5C8D-1851-EABAB92C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72395-DBF1-9362-D51A-C43B087D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5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47458-A6C4-9291-02E3-722CD041F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0F15-58BF-550F-CA50-AC61FDD5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BCDAC0-6596-19A8-CC68-8941A7743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77FE8-972A-8283-0197-EC1AD1D51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DA0EC-6B4B-4F42-06B0-03843BFA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785F7-1AF8-6461-BBC0-27D616AD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32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22EFE-0548-C99C-EF2E-4DEADE50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36871-7FDE-2CAE-2089-14B59330F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35E16B-F02E-A7BE-0149-DA7A550C9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82AC8-0A8C-4EB5-A75A-5864A0F6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D4EC6-90A0-72BB-6B5B-96F865C70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4B7D6-B735-FF26-E705-12DFC183B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2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EA8216-2BED-9C02-DEBD-F30C60D72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8CC595-1537-FEE7-3E2E-D6CBABD2A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36EC2-52E3-F4A0-0DB0-AE60DA2319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DA6E9-51D2-4F9B-B9E1-6B30AFB1FDF7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576B0-184E-6A14-C5AD-A34C80872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6BC39-76C8-AF0E-8885-E097A082D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8D9D5-2271-4084-B07C-5F2020B6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1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jasranch.org/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8890F3-21F4-5D29-2049-BE9345760D33}"/>
              </a:ext>
            </a:extLst>
          </p:cNvPr>
          <p:cNvSpPr txBox="1"/>
          <p:nvPr/>
        </p:nvSpPr>
        <p:spPr>
          <a:xfrm>
            <a:off x="3045041" y="514905"/>
            <a:ext cx="42121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Stock Horse Pleasure Walk/Trot</a:t>
            </a:r>
          </a:p>
          <a:p>
            <a:r>
              <a:rPr lang="en-US" sz="2400" b="1" dirty="0"/>
              <a:t>         Pattern Show 2 and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B306B8-7099-0F65-8279-C2D32824FEAF}"/>
              </a:ext>
            </a:extLst>
          </p:cNvPr>
          <p:cNvSpPr txBox="1"/>
          <p:nvPr/>
        </p:nvSpPr>
        <p:spPr>
          <a:xfrm>
            <a:off x="3737499" y="1722268"/>
            <a:ext cx="340484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Walk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Stop and Reverse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walk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Trot</a:t>
            </a:r>
          </a:p>
          <a:p>
            <a:pPr marL="342900" indent="-342900">
              <a:buAutoNum type="arabicPeriod"/>
            </a:pPr>
            <a:r>
              <a:rPr lang="en-US" sz="3200" dirty="0"/>
              <a:t>Extended Trot</a:t>
            </a:r>
          </a:p>
          <a:p>
            <a:pPr marL="342900" indent="-342900">
              <a:buAutoNum type="arabicPeriod"/>
            </a:pPr>
            <a:r>
              <a:rPr lang="en-US" sz="3200" dirty="0"/>
              <a:t>Stop and back</a:t>
            </a:r>
          </a:p>
        </p:txBody>
      </p:sp>
      <p:pic>
        <p:nvPicPr>
          <p:cNvPr id="5" name="Picture 4" descr="A logo with text and a horse&#10;&#10;Description automatically generated">
            <a:extLst>
              <a:ext uri="{FF2B5EF4-FFF2-40B4-BE49-F238E27FC236}">
                <a16:creationId xmlns:a16="http://schemas.microsoft.com/office/drawing/2014/main" id="{7043CE74-1CA6-753E-DB76-A836B28788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358" y="980164"/>
            <a:ext cx="1571724" cy="140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21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3CF3E4-06CE-7489-595E-245FF07F5EB1}"/>
              </a:ext>
            </a:extLst>
          </p:cNvPr>
          <p:cNvSpPr txBox="1"/>
          <p:nvPr/>
        </p:nvSpPr>
        <p:spPr>
          <a:xfrm>
            <a:off x="2887461" y="231689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Stock Horse Pleasure Walk/Trot/ Lope</a:t>
            </a:r>
          </a:p>
          <a:p>
            <a:r>
              <a:rPr lang="en-US" sz="2400" b="1" dirty="0"/>
              <a:t>                Pattern Show 2 and 5</a:t>
            </a:r>
          </a:p>
        </p:txBody>
      </p:sp>
      <p:pic>
        <p:nvPicPr>
          <p:cNvPr id="4" name="Picture 3" descr="A logo with text and a horse&#10;&#10;Description automatically generated">
            <a:extLst>
              <a:ext uri="{FF2B5EF4-FFF2-40B4-BE49-F238E27FC236}">
                <a16:creationId xmlns:a16="http://schemas.microsoft.com/office/drawing/2014/main" id="{F56651B2-F017-46B4-A812-66A1C7DCC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098" y="647187"/>
            <a:ext cx="1571724" cy="14006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37F75E-CD5E-D410-AE36-94A367A74258}"/>
              </a:ext>
            </a:extLst>
          </p:cNvPr>
          <p:cNvSpPr txBox="1"/>
          <p:nvPr/>
        </p:nvSpPr>
        <p:spPr>
          <a:xfrm>
            <a:off x="4083728" y="1580225"/>
            <a:ext cx="3371179" cy="5570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1.Walk</a:t>
            </a:r>
          </a:p>
          <a:p>
            <a:r>
              <a:rPr lang="en-US" sz="3200" dirty="0"/>
              <a:t>2.Lope</a:t>
            </a:r>
          </a:p>
          <a:p>
            <a:r>
              <a:rPr lang="en-US" sz="3200" dirty="0"/>
              <a:t>3.Extended Trot</a:t>
            </a:r>
          </a:p>
          <a:p>
            <a:r>
              <a:rPr lang="en-US" sz="3200" dirty="0"/>
              <a:t>4.Trot</a:t>
            </a:r>
          </a:p>
          <a:p>
            <a:r>
              <a:rPr lang="en-US" sz="3200" dirty="0"/>
              <a:t>5.Stop and Reverse</a:t>
            </a:r>
          </a:p>
          <a:p>
            <a:r>
              <a:rPr lang="en-US" sz="3200" dirty="0"/>
              <a:t>6.Trot</a:t>
            </a:r>
          </a:p>
          <a:p>
            <a:r>
              <a:rPr lang="en-US" sz="3200" dirty="0"/>
              <a:t>7.Lope</a:t>
            </a:r>
          </a:p>
          <a:p>
            <a:r>
              <a:rPr lang="en-US" sz="3200" dirty="0"/>
              <a:t>8.Extended Lope</a:t>
            </a:r>
          </a:p>
          <a:p>
            <a:r>
              <a:rPr lang="en-US" sz="3200" dirty="0"/>
              <a:t>9. Extended Walk</a:t>
            </a:r>
          </a:p>
          <a:p>
            <a:r>
              <a:rPr lang="en-US" sz="3200" dirty="0"/>
              <a:t>10.Stop and Back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5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068F84-17E2-39F2-6E34-CA8F483B4322}"/>
              </a:ext>
            </a:extLst>
          </p:cNvPr>
          <p:cNvSpPr txBox="1"/>
          <p:nvPr/>
        </p:nvSpPr>
        <p:spPr>
          <a:xfrm>
            <a:off x="4933950" y="72509"/>
            <a:ext cx="2098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Trail Pattern Show 5</a:t>
            </a:r>
          </a:p>
        </p:txBody>
      </p:sp>
      <p:pic>
        <p:nvPicPr>
          <p:cNvPr id="3" name="Picture 2" descr="A horse track diagram with instructions&#10;&#10;Description automatically generated with medium confidence">
            <a:extLst>
              <a:ext uri="{FF2B5EF4-FFF2-40B4-BE49-F238E27FC236}">
                <a16:creationId xmlns:a16="http://schemas.microsoft.com/office/drawing/2014/main" id="{D27A3A29-60FF-9684-9DCD-12184AF9B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-161925"/>
            <a:ext cx="5574199" cy="721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423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ctangular pattern with lines&#10;&#10;Description automatically generated with medium confidence">
            <a:extLst>
              <a:ext uri="{FF2B5EF4-FFF2-40B4-BE49-F238E27FC236}">
                <a16:creationId xmlns:a16="http://schemas.microsoft.com/office/drawing/2014/main" id="{C7C5A43F-27B9-F4F1-4F6C-AD272955D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-319540"/>
            <a:ext cx="5753919" cy="744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7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35DCBA-F3F6-FB5F-F707-A42234A3FF29}"/>
              </a:ext>
            </a:extLst>
          </p:cNvPr>
          <p:cNvSpPr txBox="1"/>
          <p:nvPr/>
        </p:nvSpPr>
        <p:spPr>
          <a:xfrm>
            <a:off x="6640497" y="5033639"/>
            <a:ext cx="2092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Walk/ Trot pattern</a:t>
            </a:r>
          </a:p>
          <a:p>
            <a:r>
              <a:rPr lang="en-US" sz="1200" b="1" dirty="0"/>
              <a:t>Lope=trot</a:t>
            </a:r>
          </a:p>
          <a:p>
            <a:r>
              <a:rPr lang="en-US" sz="1200" b="1" dirty="0"/>
              <a:t>Extended lope= extended trot</a:t>
            </a:r>
          </a:p>
        </p:txBody>
      </p:sp>
      <p:pic>
        <p:nvPicPr>
          <p:cNvPr id="3" name="Picture 2" descr="A paper with a rectangle and a cut out pattern&#10;&#10;Description automatically generated with medium confidence">
            <a:extLst>
              <a:ext uri="{FF2B5EF4-FFF2-40B4-BE49-F238E27FC236}">
                <a16:creationId xmlns:a16="http://schemas.microsoft.com/office/drawing/2014/main" id="{049FAE83-4682-E8B8-25BF-F986413715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-247649"/>
            <a:ext cx="5640418" cy="7301882"/>
          </a:xfrm>
          <a:prstGeom prst="rect">
            <a:avLst/>
          </a:prstGeom>
        </p:spPr>
      </p:pic>
      <p:pic>
        <p:nvPicPr>
          <p:cNvPr id="7" name="Picture 6" descr="A logo with text and a horse&#10;&#10;Description automatically generated">
            <a:extLst>
              <a:ext uri="{FF2B5EF4-FFF2-40B4-BE49-F238E27FC236}">
                <a16:creationId xmlns:a16="http://schemas.microsoft.com/office/drawing/2014/main" id="{3BEE4552-73CF-6187-66CA-7F8A8B13D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743" y="5438776"/>
            <a:ext cx="1592513" cy="141922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D74F084-1D2A-A389-CAF9-3E51B4B97A6B}"/>
              </a:ext>
            </a:extLst>
          </p:cNvPr>
          <p:cNvSpPr txBox="1"/>
          <p:nvPr/>
        </p:nvSpPr>
        <p:spPr>
          <a:xfrm>
            <a:off x="6772275" y="5161777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Walk/ Trot</a:t>
            </a:r>
          </a:p>
          <a:p>
            <a:r>
              <a:rPr lang="en-US" dirty="0"/>
              <a:t>Lope = Trot</a:t>
            </a:r>
          </a:p>
          <a:p>
            <a:r>
              <a:rPr lang="en-US" dirty="0"/>
              <a:t>Ext. Lope = Ext. Trot</a:t>
            </a:r>
          </a:p>
        </p:txBody>
      </p:sp>
    </p:spTree>
    <p:extLst>
      <p:ext uri="{BB962C8B-B14F-4D97-AF65-F5344CB8AC3E}">
        <p14:creationId xmlns:p14="http://schemas.microsoft.com/office/powerpoint/2010/main" val="326334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orse track&#10;&#10;Description automatically generated">
            <a:extLst>
              <a:ext uri="{FF2B5EF4-FFF2-40B4-BE49-F238E27FC236}">
                <a16:creationId xmlns:a16="http://schemas.microsoft.com/office/drawing/2014/main" id="{0019369B-EF8B-DE45-F992-784276D9B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0"/>
            <a:ext cx="52975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3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67A41DA6-CCEC-7981-06DE-DD473CA0F4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841" y="710803"/>
            <a:ext cx="4836319" cy="543639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289478B-DC77-E915-BFC5-776B31702E91}"/>
              </a:ext>
            </a:extLst>
          </p:cNvPr>
          <p:cNvSpPr/>
          <p:nvPr/>
        </p:nvSpPr>
        <p:spPr>
          <a:xfrm>
            <a:off x="3933093" y="300681"/>
            <a:ext cx="3326963" cy="2638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3FD49F-AD68-7BC8-567E-0F628751AA89}"/>
              </a:ext>
            </a:extLst>
          </p:cNvPr>
          <p:cNvSpPr/>
          <p:nvPr/>
        </p:nvSpPr>
        <p:spPr>
          <a:xfrm>
            <a:off x="7531117" y="1069466"/>
            <a:ext cx="850885" cy="315954"/>
          </a:xfrm>
          <a:prstGeom prst="rect">
            <a:avLst/>
          </a:prstGeom>
          <a:noFill/>
        </p:spPr>
        <p:txBody>
          <a:bodyPr wrap="square" lIns="38576" tIns="19289" rIns="38576" bIns="19289">
            <a:spAutoFit/>
          </a:bodyPr>
          <a:lstStyle/>
          <a:p>
            <a:r>
              <a:rPr lang="en-US" sz="9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SHOW 1 </a:t>
            </a:r>
          </a:p>
          <a:p>
            <a:r>
              <a:rPr lang="en-US" sz="9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APRIL 22,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36DC79-48A3-7A16-45F1-849DE7D4986B}"/>
              </a:ext>
            </a:extLst>
          </p:cNvPr>
          <p:cNvSpPr txBox="1"/>
          <p:nvPr/>
        </p:nvSpPr>
        <p:spPr>
          <a:xfrm>
            <a:off x="3938039" y="6299201"/>
            <a:ext cx="4315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P.O. Box 1254, </a:t>
            </a:r>
            <a:r>
              <a:rPr lang="en-US" sz="600" b="1" dirty="0" err="1"/>
              <a:t>Needville</a:t>
            </a:r>
            <a:r>
              <a:rPr lang="en-US" sz="600" b="1" dirty="0"/>
              <a:t>, Texas 77461 | </a:t>
            </a:r>
            <a:r>
              <a:rPr lang="en-US" sz="600" b="1" dirty="0">
                <a:hlinkClick r:id="rId3"/>
              </a:rPr>
              <a:t>www.tejasranch.org</a:t>
            </a:r>
            <a:endParaRPr lang="en-US" sz="600" b="1" dirty="0"/>
          </a:p>
          <a:p>
            <a:pPr algn="ctr"/>
            <a:r>
              <a:rPr lang="en-US" sz="600" b="1" dirty="0"/>
              <a:t>Telephone: (832) 419-0538 or (717) 600-6417</a:t>
            </a:r>
          </a:p>
          <a:p>
            <a:pPr algn="ctr"/>
            <a:r>
              <a:rPr lang="en-US" sz="600" b="1" i="1" dirty="0" err="1"/>
              <a:t>Tejas</a:t>
            </a:r>
            <a:r>
              <a:rPr lang="en-US" sz="600" b="1" i="1" dirty="0"/>
              <a:t> Ranch Horse Show Association is a 501(c)(3) non-profit organization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3613D8-59A2-90B6-130D-00DD43C2F4C8}"/>
              </a:ext>
            </a:extLst>
          </p:cNvPr>
          <p:cNvCxnSpPr>
            <a:cxnSpLocks/>
          </p:cNvCxnSpPr>
          <p:nvPr/>
        </p:nvCxnSpPr>
        <p:spPr>
          <a:xfrm>
            <a:off x="3991495" y="6223002"/>
            <a:ext cx="420901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Content Placeholder 4" descr="A picture containing shape&#10;&#10;Description automatically generated">
            <a:extLst>
              <a:ext uri="{FF2B5EF4-FFF2-40B4-BE49-F238E27FC236}">
                <a16:creationId xmlns:a16="http://schemas.microsoft.com/office/drawing/2014/main" id="{E3DEA735-9C3D-DD08-1454-521C1C01BB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64" y="250328"/>
            <a:ext cx="795362" cy="7098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D20E30D-9E3E-2070-CEA6-1983B158AD04}"/>
              </a:ext>
            </a:extLst>
          </p:cNvPr>
          <p:cNvSpPr/>
          <p:nvPr/>
        </p:nvSpPr>
        <p:spPr>
          <a:xfrm>
            <a:off x="3942984" y="332337"/>
            <a:ext cx="3326963" cy="200537"/>
          </a:xfrm>
          <a:prstGeom prst="rect">
            <a:avLst/>
          </a:prstGeom>
          <a:noFill/>
        </p:spPr>
        <p:txBody>
          <a:bodyPr wrap="square" lIns="38576" tIns="19289" rIns="38576" bIns="19289">
            <a:spAutoFit/>
          </a:bodyPr>
          <a:lstStyle/>
          <a:p>
            <a:pPr algn="ctr"/>
            <a:r>
              <a:rPr 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REINING PATTERN W/T</a:t>
            </a:r>
          </a:p>
        </p:txBody>
      </p:sp>
    </p:spTree>
    <p:extLst>
      <p:ext uri="{BB962C8B-B14F-4D97-AF65-F5344CB8AC3E}">
        <p14:creationId xmlns:p14="http://schemas.microsoft.com/office/powerpoint/2010/main" val="1919572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164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L. Livanec</dc:creator>
  <cp:lastModifiedBy>Pamela L. Livanec</cp:lastModifiedBy>
  <cp:revision>12</cp:revision>
  <dcterms:created xsi:type="dcterms:W3CDTF">2023-07-16T19:09:52Z</dcterms:created>
  <dcterms:modified xsi:type="dcterms:W3CDTF">2024-07-24T22:08:10Z</dcterms:modified>
</cp:coreProperties>
</file>